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459" r:id="rId2"/>
    <p:sldId id="429" r:id="rId3"/>
    <p:sldId id="430" r:id="rId4"/>
    <p:sldId id="431" r:id="rId5"/>
    <p:sldId id="432" r:id="rId6"/>
    <p:sldId id="433" r:id="rId7"/>
    <p:sldId id="434" r:id="rId8"/>
    <p:sldId id="435" r:id="rId9"/>
    <p:sldId id="436" r:id="rId10"/>
    <p:sldId id="437" r:id="rId11"/>
    <p:sldId id="438" r:id="rId12"/>
    <p:sldId id="439" r:id="rId13"/>
    <p:sldId id="440" r:id="rId14"/>
    <p:sldId id="441" r:id="rId15"/>
    <p:sldId id="442" r:id="rId16"/>
    <p:sldId id="443" r:id="rId17"/>
    <p:sldId id="444" r:id="rId18"/>
    <p:sldId id="445" r:id="rId19"/>
    <p:sldId id="446" r:id="rId20"/>
    <p:sldId id="46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5663" autoAdjust="0"/>
  </p:normalViewPr>
  <p:slideViewPr>
    <p:cSldViewPr>
      <p:cViewPr varScale="1">
        <p:scale>
          <a:sx n="62" d="100"/>
          <a:sy n="62" d="100"/>
        </p:scale>
        <p:origin x="-16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29BC24-39F4-4158-A379-2EC816D81D50}" type="datetimeFigureOut">
              <a:rPr lang="en-GB" smtClean="0"/>
              <a:pPr/>
              <a:t>06/11/2023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02F1E7-F735-49EC-9697-4432182D219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ar-AE" sz="1200" dirty="0" smtClean="0"/>
              <a:t>وزارة التعليم العالي والبحث العلمي</a:t>
            </a:r>
          </a:p>
          <a:p>
            <a:pPr algn="r"/>
            <a:r>
              <a:rPr lang="ar-AE" sz="1200" dirty="0" smtClean="0"/>
              <a:t> </a:t>
            </a:r>
            <a:br>
              <a:rPr lang="ar-AE" sz="1200" dirty="0" smtClean="0"/>
            </a:br>
            <a:endParaRPr lang="en-US" sz="1200" dirty="0" smtClean="0"/>
          </a:p>
          <a:p>
            <a:pPr algn="r"/>
            <a:r>
              <a:rPr lang="ar-AE" sz="1200" dirty="0" smtClean="0"/>
              <a:t>جامعة البصرة</a:t>
            </a:r>
          </a:p>
          <a:p>
            <a:pPr algn="r"/>
            <a:r>
              <a:rPr lang="ar-AE" sz="1200" dirty="0" smtClean="0"/>
              <a:t> </a:t>
            </a:r>
            <a:br>
              <a:rPr lang="ar-AE" sz="1200" dirty="0" smtClean="0"/>
            </a:br>
            <a:r>
              <a:rPr lang="ar-AE" sz="1200" dirty="0" smtClean="0"/>
              <a:t>كلية التربية البدنية وعلوم الرياضة </a:t>
            </a:r>
          </a:p>
          <a:p>
            <a:pPr algn="r"/>
            <a:r>
              <a:rPr lang="ar-AE" sz="1200" dirty="0" smtClean="0"/>
              <a:t/>
            </a:r>
            <a:br>
              <a:rPr lang="ar-AE" sz="1200" dirty="0" smtClean="0"/>
            </a:br>
            <a:r>
              <a:rPr lang="ar-AE" sz="1200" dirty="0" smtClean="0"/>
              <a:t>فرع العلوم النظرية</a:t>
            </a:r>
          </a:p>
          <a:p>
            <a:pPr algn="r"/>
            <a:r>
              <a:rPr lang="ar-AE" sz="1200" dirty="0" smtClean="0"/>
              <a:t> </a:t>
            </a:r>
            <a:endParaRPr lang="ar-AE" dirty="0" smtClean="0"/>
          </a:p>
          <a:p>
            <a:pPr algn="r"/>
            <a:r>
              <a:rPr lang="en-US" sz="1200" dirty="0" smtClean="0">
                <a:solidFill>
                  <a:schemeClr val="tx1"/>
                </a:solidFill>
              </a:rPr>
              <a:t>  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AE" sz="1200" dirty="0" smtClean="0">
              <a:solidFill>
                <a:schemeClr val="tx1"/>
              </a:solidFill>
            </a:endParaRPr>
          </a:p>
          <a:p>
            <a:pPr algn="r"/>
            <a:r>
              <a:rPr lang="ar-AE" sz="1200" dirty="0" smtClean="0">
                <a:solidFill>
                  <a:schemeClr val="tx1"/>
                </a:solidFill>
              </a:rPr>
              <a:t>تشكيلات استقبال الارسال الرباعية</a:t>
            </a:r>
          </a:p>
          <a:p>
            <a:pPr algn="r"/>
            <a:endParaRPr lang="en-US" sz="1200" dirty="0" smtClean="0">
              <a:solidFill>
                <a:schemeClr val="tx1"/>
              </a:solidFill>
            </a:endParaRPr>
          </a:p>
          <a:p>
            <a:pPr algn="r"/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ar-AE" sz="1200" dirty="0" smtClean="0">
                <a:solidFill>
                  <a:schemeClr val="tx1"/>
                </a:solidFill>
              </a:rPr>
              <a:t>المعد في مركز </a:t>
            </a:r>
            <a:r>
              <a:rPr lang="ar-AE" sz="1200" dirty="0" err="1" smtClean="0">
                <a:solidFill>
                  <a:schemeClr val="tx1"/>
                </a:solidFill>
              </a:rPr>
              <a:t>رقم </a:t>
            </a:r>
            <a:r>
              <a:rPr lang="ar-AE" sz="1200" dirty="0" smtClean="0">
                <a:solidFill>
                  <a:schemeClr val="tx1"/>
                </a:solidFill>
              </a:rPr>
              <a:t>(1</a:t>
            </a:r>
            <a:r>
              <a:rPr lang="ar-AE" sz="1200" dirty="0" err="1" smtClean="0">
                <a:solidFill>
                  <a:schemeClr val="tx1"/>
                </a:solidFill>
              </a:rPr>
              <a:t>)</a:t>
            </a:r>
            <a:r>
              <a:rPr lang="ar-AE" sz="1200" dirty="0" smtClean="0">
                <a:solidFill>
                  <a:schemeClr val="tx1"/>
                </a:solidFill>
              </a:rPr>
              <a:t> 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r"/>
            <a:r>
              <a:rPr lang="ar-AE" sz="1200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ar-AE" sz="1200" dirty="0" smtClean="0">
                <a:solidFill>
                  <a:schemeClr val="tx1"/>
                </a:solidFill>
              </a:rPr>
              <a:t>اعداد الاستاذ الدكتور رجاء عبد الصمد عاشور</a:t>
            </a:r>
          </a:p>
          <a:p>
            <a:pPr algn="r"/>
            <a:r>
              <a:rPr lang="ar-AE" sz="1200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ar-AE" sz="1200" dirty="0" smtClean="0">
                <a:solidFill>
                  <a:schemeClr val="tx1"/>
                </a:solidFill>
              </a:rPr>
              <a:t>المرحلة الرابعة </a:t>
            </a:r>
          </a:p>
          <a:p>
            <a:pPr algn="r"/>
            <a:endParaRPr lang="ar-AE" sz="1200" dirty="0" smtClean="0">
              <a:solidFill>
                <a:schemeClr val="tx1"/>
              </a:solidFill>
            </a:endParaRPr>
          </a:p>
          <a:p>
            <a:pPr algn="r"/>
            <a:r>
              <a:rPr lang="ar-AE" sz="1200" dirty="0" smtClean="0">
                <a:solidFill>
                  <a:schemeClr val="tx1"/>
                </a:solidFill>
              </a:rPr>
              <a:t>مادة الكرة الطائرة </a:t>
            </a:r>
          </a:p>
          <a:p>
            <a:pPr algn="r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B93F5-0D08-41C0-98D6-EAC06D04F559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(6) مع </a:t>
            </a:r>
            <a:r>
              <a:rPr lang="ar-SA" sz="1200" dirty="0" smtClean="0"/>
              <a:t>عدم مشاركة اللاعب المتواجد في مركز رقم </a:t>
            </a:r>
            <a:r>
              <a:rPr lang="ar-IQ" sz="1200" dirty="0" smtClean="0"/>
              <a:t>(2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</a:t>
            </a:r>
            <a:r>
              <a:rPr lang="ar-IQ" sz="1200" dirty="0" smtClean="0"/>
              <a:t>ي عملية</a:t>
            </a:r>
            <a:r>
              <a:rPr lang="ar-SA" sz="1200" dirty="0" smtClean="0"/>
              <a:t> استقبال الارسال مع</a:t>
            </a:r>
            <a:r>
              <a:rPr lang="ar-IQ" sz="1200" dirty="0" smtClean="0"/>
              <a:t> تغطية اللاعب السوبر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(5) خلف اللاعب المتواجد في مركز(6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AE" sz="1200" dirty="0" smtClean="0"/>
              <a:t>المتواجدين في مراكز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1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3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4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(6) مع </a:t>
            </a:r>
            <a:r>
              <a:rPr lang="ar-SA" sz="1200" dirty="0" smtClean="0"/>
              <a:t>عدم مشاركة اللاعب المتواجد في مركز رقم </a:t>
            </a:r>
            <a:r>
              <a:rPr lang="ar-IQ" sz="1200" dirty="0" smtClean="0"/>
              <a:t>(4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  <a:r>
              <a:rPr lang="ar-IQ" sz="1200" dirty="0" err="1" smtClean="0"/>
              <a:t>و </a:t>
            </a:r>
            <a:r>
              <a:rPr lang="ar-IQ" sz="1200" dirty="0" smtClean="0"/>
              <a:t>(3</a:t>
            </a:r>
            <a:r>
              <a:rPr lang="ar-IQ" sz="1200" dirty="0" err="1" smtClean="0"/>
              <a:t>)</a:t>
            </a:r>
            <a:r>
              <a:rPr lang="ar-SA" sz="1200" dirty="0" smtClean="0"/>
              <a:t> ف</a:t>
            </a:r>
            <a:r>
              <a:rPr lang="ar-IQ" sz="1200" dirty="0" smtClean="0"/>
              <a:t>ي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AE" sz="1200" dirty="0" smtClean="0"/>
              <a:t>المتواجدين في مراكز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2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1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5 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(6) مع </a:t>
            </a:r>
            <a:r>
              <a:rPr lang="ar-SA" sz="1200" dirty="0" smtClean="0"/>
              <a:t>عدم مشاركة اللاعب المتواجد في مركز رقم </a:t>
            </a:r>
            <a:r>
              <a:rPr lang="ar-IQ" sz="1200" dirty="0" smtClean="0"/>
              <a:t>(3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  <a:r>
              <a:rPr lang="ar-IQ" sz="1200" dirty="0" err="1" smtClean="0"/>
              <a:t>و </a:t>
            </a:r>
            <a:r>
              <a:rPr lang="ar-IQ" sz="1200" dirty="0" smtClean="0"/>
              <a:t>(2</a:t>
            </a:r>
            <a:r>
              <a:rPr lang="ar-IQ" sz="1200" dirty="0" err="1" smtClean="0"/>
              <a:t>)</a:t>
            </a:r>
            <a:r>
              <a:rPr lang="ar-SA" sz="1200" dirty="0" smtClean="0"/>
              <a:t> ف</a:t>
            </a:r>
            <a:r>
              <a:rPr lang="ar-IQ" sz="1200" dirty="0" smtClean="0"/>
              <a:t>ي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AE" sz="1200" dirty="0" smtClean="0"/>
              <a:t> المتواجدين في مراكز</a:t>
            </a:r>
            <a:r>
              <a:rPr lang="ar-IQ" sz="1200" dirty="0" smtClean="0"/>
              <a:t> 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1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5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4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(6) مع </a:t>
            </a:r>
            <a:r>
              <a:rPr lang="ar-SA" sz="1200" dirty="0" smtClean="0"/>
              <a:t>عدم مشاركة اللاعب المتواجد في مركز رقم </a:t>
            </a:r>
            <a:r>
              <a:rPr lang="ar-IQ" sz="1200" dirty="0" smtClean="0"/>
              <a:t>(4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  <a:r>
              <a:rPr lang="ar-IQ" sz="1200" dirty="0" err="1" smtClean="0"/>
              <a:t>و </a:t>
            </a:r>
            <a:r>
              <a:rPr lang="ar-IQ" sz="1200" dirty="0" smtClean="0"/>
              <a:t>(2</a:t>
            </a:r>
            <a:r>
              <a:rPr lang="ar-IQ" sz="1200" dirty="0" err="1" smtClean="0"/>
              <a:t>)</a:t>
            </a:r>
            <a:r>
              <a:rPr lang="ar-SA" sz="1200" dirty="0" smtClean="0"/>
              <a:t> ف</a:t>
            </a:r>
            <a:r>
              <a:rPr lang="ar-IQ" sz="1200" dirty="0" smtClean="0"/>
              <a:t>ي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AE" sz="1200" dirty="0" smtClean="0"/>
              <a:t>المتواجدين في مراكز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1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3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5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(6) مع </a:t>
            </a:r>
            <a:r>
              <a:rPr lang="ar-SA" sz="1200" dirty="0" smtClean="0"/>
              <a:t>عدم مشاركة اللاعب المتواجد في مركز رقم </a:t>
            </a:r>
            <a:r>
              <a:rPr lang="ar-IQ" sz="1200" dirty="0" smtClean="0"/>
              <a:t>(3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</a:t>
            </a:r>
            <a:r>
              <a:rPr lang="ar-IQ" sz="1200" dirty="0" smtClean="0"/>
              <a:t>ي عملية</a:t>
            </a:r>
            <a:r>
              <a:rPr lang="ar-SA" sz="1200" dirty="0" smtClean="0"/>
              <a:t> استقبال الارسال مع</a:t>
            </a:r>
            <a:r>
              <a:rPr lang="ar-IQ" sz="1200" dirty="0" smtClean="0"/>
              <a:t> تغطية اللاعب السوبر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(5) خلف اللاعب المتواجد في مركز(4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AE" sz="1200" dirty="0" smtClean="0"/>
              <a:t>المتواجدين في مراكز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2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1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4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(6) مع </a:t>
            </a:r>
            <a:r>
              <a:rPr lang="ar-SA" sz="1200" dirty="0" smtClean="0"/>
              <a:t>عدم مشاركة اللاعب المتواجد في مركز رقم </a:t>
            </a:r>
            <a:r>
              <a:rPr lang="ar-IQ" sz="1200" dirty="0" smtClean="0"/>
              <a:t>(3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</a:t>
            </a:r>
            <a:r>
              <a:rPr lang="ar-IQ" sz="1200" dirty="0" smtClean="0"/>
              <a:t>ي عملية</a:t>
            </a:r>
            <a:r>
              <a:rPr lang="ar-SA" sz="1200" dirty="0" smtClean="0"/>
              <a:t> استقبال الارسال مع</a:t>
            </a:r>
            <a:r>
              <a:rPr lang="ar-IQ" sz="1200" dirty="0" smtClean="0"/>
              <a:t> تغطية اللاعب السوبر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(1) خلف اللاعب المتواجد في مركز(2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AE" sz="1200" dirty="0" smtClean="0"/>
              <a:t>المتواجدين في مراكز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2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5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4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(6) مع </a:t>
            </a:r>
            <a:r>
              <a:rPr lang="ar-SA" sz="1200" dirty="0" smtClean="0"/>
              <a:t>عدم مشاركة اللاعب المتواجد في مركز رقم </a:t>
            </a:r>
            <a:r>
              <a:rPr lang="ar-IQ" sz="1200" dirty="0" smtClean="0"/>
              <a:t>(4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</a:t>
            </a:r>
            <a:r>
              <a:rPr lang="ar-IQ" sz="1200" dirty="0" smtClean="0"/>
              <a:t>ي عملية</a:t>
            </a:r>
            <a:r>
              <a:rPr lang="ar-SA" sz="1200" dirty="0" smtClean="0"/>
              <a:t> استقبال الارسال مع</a:t>
            </a:r>
            <a:r>
              <a:rPr lang="ar-IQ" sz="1200" dirty="0" smtClean="0"/>
              <a:t> تغطية اللاعب السوبر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(1) خلف اللاعب المتواجد في مركز(2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AE" sz="1200" dirty="0" smtClean="0"/>
              <a:t>المتواجدين في مراكز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2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3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5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(6) مع </a:t>
            </a:r>
            <a:r>
              <a:rPr lang="ar-SA" sz="1200" dirty="0" smtClean="0"/>
              <a:t>عدم مشاركة اللاعب المتواجد في مركز رقم </a:t>
            </a:r>
            <a:r>
              <a:rPr lang="ar-IQ" sz="1200" dirty="0" smtClean="0"/>
              <a:t>(2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</a:t>
            </a:r>
            <a:r>
              <a:rPr lang="ar-IQ" sz="1200" dirty="0" smtClean="0"/>
              <a:t>ي عملية</a:t>
            </a:r>
            <a:r>
              <a:rPr lang="ar-SA" sz="1200" dirty="0" smtClean="0"/>
              <a:t> استقبال الارسال مع</a:t>
            </a:r>
            <a:r>
              <a:rPr lang="ar-IQ" sz="1200" dirty="0" smtClean="0"/>
              <a:t> تغطية اللاعب السوبر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(5) خلف اللاعب المتواجد في مركز(4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AE" sz="1200" dirty="0" smtClean="0"/>
              <a:t> المتواجدين في مراكز</a:t>
            </a:r>
            <a:r>
              <a:rPr lang="ar-IQ" sz="1200" dirty="0" smtClean="0"/>
              <a:t> 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1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3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4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(6) مع </a:t>
            </a:r>
            <a:r>
              <a:rPr lang="ar-SA" sz="1200" dirty="0" smtClean="0"/>
              <a:t>عدم مشاركة اللاعب المتواجد في مركز رقم </a:t>
            </a:r>
            <a:r>
              <a:rPr lang="ar-IQ" sz="1200" dirty="0" smtClean="0"/>
              <a:t>(4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</a:t>
            </a:r>
            <a:r>
              <a:rPr lang="ar-IQ" sz="1200" dirty="0" smtClean="0"/>
              <a:t>ي عملية</a:t>
            </a:r>
            <a:r>
              <a:rPr lang="ar-SA" sz="1200" dirty="0" smtClean="0"/>
              <a:t> استقبال الارسال مع</a:t>
            </a:r>
            <a:r>
              <a:rPr lang="ar-IQ" sz="1200" dirty="0" smtClean="0"/>
              <a:t> تغطية اللاعب السوبر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(1) خلف اللاعب المتواجد في مركز(6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AE" sz="1200" dirty="0" smtClean="0"/>
              <a:t>المتواجدين في مراكز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2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3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5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1C1D-653D-4804-BBA1-EEAEF49CAD0F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F505-3090-451F-A3C1-2A94123D5292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A0D2-5A60-4792-8767-148E91B5A880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629F-A6A0-42E2-9904-851A0B46BBDB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F975-0A91-4303-8D3C-F5960B8DB7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2C4F-DFDA-458C-BCA3-7C998C6F320B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A7D6A-20AA-4AE9-8CA6-48C4CD78E097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BA9B-8D6C-4E1D-AF6A-7E8C2DC6D269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5A2B-1E24-42FF-962B-1CC3FDEB9C37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9459-7A3F-4A52-990E-EBB8CE2D6884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1999-3E56-4AE1-9C54-5BA3F40713B7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6B9D5-0F5B-447F-9B76-0C8EBE663AD7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792488" y="44624"/>
            <a:ext cx="4316016" cy="1656184"/>
          </a:xfrm>
        </p:spPr>
        <p:txBody>
          <a:bodyPr>
            <a:noAutofit/>
          </a:bodyPr>
          <a:lstStyle/>
          <a:p>
            <a:r>
              <a:rPr lang="ar-AE" sz="2800" dirty="0" smtClean="0"/>
              <a:t>وزارة التعليم العالي والبحث العلمي </a:t>
            </a:r>
            <a:br>
              <a:rPr lang="ar-AE" sz="2800" dirty="0" smtClean="0"/>
            </a:br>
            <a:r>
              <a:rPr lang="ar-AE" sz="2800" dirty="0" smtClean="0"/>
              <a:t>جامعة البصرة </a:t>
            </a:r>
            <a:br>
              <a:rPr lang="ar-AE" sz="2800" dirty="0" smtClean="0"/>
            </a:br>
            <a:r>
              <a:rPr lang="ar-AE" sz="2800" dirty="0" smtClean="0"/>
              <a:t>كلية التربية البدنية وعلوم الرياضة </a:t>
            </a:r>
            <a:br>
              <a:rPr lang="ar-AE" sz="2800" dirty="0" smtClean="0"/>
            </a:br>
            <a:r>
              <a:rPr lang="ar-AE" sz="2800" dirty="0" smtClean="0"/>
              <a:t>فرع العلوم النظرية </a:t>
            </a:r>
            <a:endParaRPr lang="ar-AE" sz="2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16024" y="2132856"/>
            <a:ext cx="8676456" cy="3744416"/>
          </a:xfrm>
        </p:spPr>
        <p:txBody>
          <a:bodyPr>
            <a:normAutofit lnSpcReduction="10000"/>
          </a:bodyPr>
          <a:lstStyle/>
          <a:p>
            <a:r>
              <a:rPr lang="ar-AE" sz="4400" dirty="0" smtClean="0">
                <a:solidFill>
                  <a:schemeClr val="tx1"/>
                </a:solidFill>
              </a:rPr>
              <a:t>تشكيلات استقبال الارسال الثلاثية </a:t>
            </a:r>
          </a:p>
          <a:p>
            <a:r>
              <a:rPr lang="ar-AE" sz="4400" dirty="0" smtClean="0">
                <a:solidFill>
                  <a:schemeClr val="tx1"/>
                </a:solidFill>
              </a:rPr>
              <a:t>المعد في مركز </a:t>
            </a:r>
            <a:r>
              <a:rPr lang="ar-AE" sz="4400" dirty="0" err="1" smtClean="0">
                <a:solidFill>
                  <a:schemeClr val="tx1"/>
                </a:solidFill>
              </a:rPr>
              <a:t>رقم </a:t>
            </a:r>
            <a:r>
              <a:rPr lang="ar-AE" sz="4400" dirty="0" smtClean="0">
                <a:solidFill>
                  <a:schemeClr val="tx1"/>
                </a:solidFill>
              </a:rPr>
              <a:t>(6</a:t>
            </a:r>
            <a:r>
              <a:rPr lang="ar-AE" sz="4400" dirty="0" err="1" smtClean="0">
                <a:solidFill>
                  <a:schemeClr val="tx1"/>
                </a:solidFill>
              </a:rPr>
              <a:t>)</a:t>
            </a:r>
            <a:r>
              <a:rPr lang="ar-AE" sz="4400" dirty="0" smtClean="0">
                <a:solidFill>
                  <a:schemeClr val="tx1"/>
                </a:solidFill>
              </a:rPr>
              <a:t> </a:t>
            </a:r>
          </a:p>
          <a:p>
            <a:r>
              <a:rPr lang="ar-AE" sz="4400" dirty="0" smtClean="0">
                <a:solidFill>
                  <a:schemeClr val="tx1"/>
                </a:solidFill>
              </a:rPr>
              <a:t>اعداد الاستاذ الدكتور رجاء عبد الصمد عاشور </a:t>
            </a:r>
          </a:p>
          <a:p>
            <a:r>
              <a:rPr lang="ar-AE" sz="4400" dirty="0" smtClean="0">
                <a:solidFill>
                  <a:schemeClr val="tx1"/>
                </a:solidFill>
              </a:rPr>
              <a:t>المرحلة الرابعة </a:t>
            </a:r>
          </a:p>
          <a:p>
            <a:r>
              <a:rPr lang="ar-AE" sz="4400" dirty="0" smtClean="0">
                <a:solidFill>
                  <a:schemeClr val="tx1"/>
                </a:solidFill>
              </a:rPr>
              <a:t>مادة الكرة الطائرة </a:t>
            </a:r>
            <a:endParaRPr lang="ar-AE" sz="4400" dirty="0">
              <a:solidFill>
                <a:schemeClr val="tx1"/>
              </a:solidFill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A21F3-7167-4D3B-9E35-CEC2EE8CC157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5148064" y="2924944"/>
            <a:ext cx="504056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6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9" y="1772816"/>
            <a:ext cx="792088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 flipH="1">
            <a:off x="6444208" y="1484784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5940152" y="4941168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6732240" y="3068960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5940152" y="1484784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4644008" y="3068960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800" dirty="0" smtClean="0"/>
              <a:t>شكل يمثل</a:t>
            </a:r>
            <a:r>
              <a:rPr lang="ar-SA" sz="4800" dirty="0" smtClean="0"/>
              <a:t> تشكيل</a:t>
            </a:r>
            <a:r>
              <a:rPr lang="ar-IQ" sz="4800" dirty="0" smtClean="0"/>
              <a:t>ة</a:t>
            </a:r>
            <a:r>
              <a:rPr lang="ar-SA" sz="4800" dirty="0" smtClean="0"/>
              <a:t> استقبال الارسال الثلاثية المعد في مركز رقم </a:t>
            </a:r>
            <a:r>
              <a:rPr lang="ar-IQ" sz="4800" dirty="0" smtClean="0"/>
              <a:t>(6) مع </a:t>
            </a:r>
            <a:r>
              <a:rPr lang="ar-SA" sz="4800" dirty="0" smtClean="0"/>
              <a:t>عدم مشاركة اللاعب المتواجد في مركز رقم </a:t>
            </a:r>
            <a:r>
              <a:rPr lang="ar-IQ" sz="4800" dirty="0" smtClean="0"/>
              <a:t>(3</a:t>
            </a:r>
            <a:r>
              <a:rPr lang="ar-SA" sz="4800" dirty="0" smtClean="0"/>
              <a:t>)</a:t>
            </a:r>
            <a:r>
              <a:rPr lang="ar-IQ" sz="4800" dirty="0" smtClean="0"/>
              <a:t> </a:t>
            </a:r>
            <a:r>
              <a:rPr lang="ar-SA" sz="4800" dirty="0" smtClean="0"/>
              <a:t>ف</a:t>
            </a:r>
            <a:r>
              <a:rPr lang="ar-IQ" sz="4800" dirty="0" smtClean="0"/>
              <a:t>ي عملية</a:t>
            </a:r>
            <a:r>
              <a:rPr lang="ar-SA" sz="4800" dirty="0" smtClean="0"/>
              <a:t> استقبال الارسال مع</a:t>
            </a:r>
            <a:r>
              <a:rPr lang="ar-IQ" sz="4800" dirty="0" smtClean="0"/>
              <a:t> تغطية اللاعب السوبر المتواجد في مركز (1) خلف اللاعب المتواجد في مركز(2) </a:t>
            </a:r>
            <a:r>
              <a:rPr lang="ar-SA" sz="4800" dirty="0" smtClean="0"/>
              <a:t>فهنا يكون قوس استقبال الارسال يتكون من اللاعبين</a:t>
            </a:r>
            <a:r>
              <a:rPr lang="ar-IQ" sz="4800" dirty="0" smtClean="0"/>
              <a:t> </a:t>
            </a:r>
            <a:r>
              <a:rPr lang="ar-AE" sz="4800" dirty="0" smtClean="0"/>
              <a:t>المتواجدين في مراكز</a:t>
            </a:r>
            <a:r>
              <a:rPr lang="ar-SA" sz="4800" dirty="0" err="1" smtClean="0"/>
              <a:t>(</a:t>
            </a:r>
            <a:r>
              <a:rPr lang="ar-SA" sz="4800" dirty="0" smtClean="0"/>
              <a:t> </a:t>
            </a:r>
            <a:r>
              <a:rPr lang="ar-IQ" sz="4800" dirty="0" smtClean="0"/>
              <a:t>2</a:t>
            </a:r>
            <a:r>
              <a:rPr lang="ar-SA" sz="4800" dirty="0" smtClean="0"/>
              <a:t>- </a:t>
            </a:r>
            <a:r>
              <a:rPr lang="ar-IQ" sz="4800" dirty="0" smtClean="0"/>
              <a:t>5</a:t>
            </a:r>
            <a:r>
              <a:rPr lang="ar-SA" sz="4800" dirty="0" smtClean="0"/>
              <a:t> -</a:t>
            </a:r>
            <a:r>
              <a:rPr lang="ar-IQ" sz="4800" dirty="0" smtClean="0"/>
              <a:t>4 </a:t>
            </a:r>
            <a:r>
              <a:rPr lang="ar-SA" sz="4800" dirty="0" smtClean="0"/>
              <a:t>)</a:t>
            </a:r>
            <a:r>
              <a:rPr lang="ar-IQ" sz="48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7452320" y="2924944"/>
            <a:ext cx="504056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6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9" y="1772816"/>
            <a:ext cx="792088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 flipH="1">
            <a:off x="6516216" y="1484784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4716016" y="5085184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6012160" y="4869160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5940152" y="1484784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6948264" y="3068960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800" dirty="0" smtClean="0"/>
              <a:t>شكل يمثل</a:t>
            </a:r>
            <a:r>
              <a:rPr lang="ar-SA" sz="4800" dirty="0" smtClean="0"/>
              <a:t> تشكيل</a:t>
            </a:r>
            <a:r>
              <a:rPr lang="ar-IQ" sz="4800" dirty="0" smtClean="0"/>
              <a:t>ة</a:t>
            </a:r>
            <a:r>
              <a:rPr lang="ar-SA" sz="4800" dirty="0" smtClean="0"/>
              <a:t> استقبال الارسال الثلاثية المعد في مركز رقم </a:t>
            </a:r>
            <a:r>
              <a:rPr lang="ar-IQ" sz="4800" dirty="0" smtClean="0"/>
              <a:t>(6) مع </a:t>
            </a:r>
            <a:r>
              <a:rPr lang="ar-SA" sz="4800" dirty="0" smtClean="0"/>
              <a:t>عدم مشاركة اللاعب المتواجد في مركز رقم </a:t>
            </a:r>
            <a:r>
              <a:rPr lang="ar-IQ" sz="4800" dirty="0" smtClean="0"/>
              <a:t>(4</a:t>
            </a:r>
            <a:r>
              <a:rPr lang="ar-SA" sz="4800" dirty="0" smtClean="0"/>
              <a:t>)</a:t>
            </a:r>
            <a:r>
              <a:rPr lang="ar-IQ" sz="4800" dirty="0" smtClean="0"/>
              <a:t> </a:t>
            </a:r>
            <a:r>
              <a:rPr lang="ar-SA" sz="4800" dirty="0" smtClean="0"/>
              <a:t>ف</a:t>
            </a:r>
            <a:r>
              <a:rPr lang="ar-IQ" sz="4800" dirty="0" smtClean="0"/>
              <a:t>ي عملية</a:t>
            </a:r>
            <a:r>
              <a:rPr lang="ar-SA" sz="4800" dirty="0" smtClean="0"/>
              <a:t> استقبال الارسال مع</a:t>
            </a:r>
            <a:r>
              <a:rPr lang="ar-IQ" sz="4800" dirty="0" smtClean="0"/>
              <a:t> تغطية اللاعب السوبر المتواجد في مركز (1) خلف اللاعب المتواجد في مركز(2) </a:t>
            </a:r>
            <a:r>
              <a:rPr lang="ar-SA" sz="4800" dirty="0" smtClean="0"/>
              <a:t>فهنا يكون قوس استقبال الارسال يتكون من اللاعبين</a:t>
            </a:r>
            <a:r>
              <a:rPr lang="ar-IQ" sz="4800" dirty="0" smtClean="0"/>
              <a:t> </a:t>
            </a:r>
            <a:r>
              <a:rPr lang="ar-AE" sz="4800" dirty="0" smtClean="0"/>
              <a:t>المتواجدين في مراكز</a:t>
            </a:r>
            <a:r>
              <a:rPr lang="ar-SA" sz="4800" dirty="0" err="1" smtClean="0"/>
              <a:t>(</a:t>
            </a:r>
            <a:r>
              <a:rPr lang="ar-SA" sz="4800" dirty="0" smtClean="0"/>
              <a:t> </a:t>
            </a:r>
            <a:r>
              <a:rPr lang="ar-IQ" sz="4800" dirty="0" smtClean="0"/>
              <a:t>2</a:t>
            </a:r>
            <a:r>
              <a:rPr lang="ar-SA" sz="4800" dirty="0" smtClean="0"/>
              <a:t>- </a:t>
            </a:r>
            <a:r>
              <a:rPr lang="ar-IQ" sz="4800" dirty="0" smtClean="0"/>
              <a:t>3</a:t>
            </a:r>
            <a:r>
              <a:rPr lang="ar-SA" sz="4800" dirty="0" smtClean="0"/>
              <a:t> -</a:t>
            </a:r>
            <a:r>
              <a:rPr lang="ar-IQ" sz="4800" dirty="0" smtClean="0"/>
              <a:t>5 </a:t>
            </a:r>
            <a:r>
              <a:rPr lang="ar-SA" sz="4800" dirty="0" smtClean="0"/>
              <a:t>)</a:t>
            </a:r>
            <a:r>
              <a:rPr lang="ar-IQ" sz="48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7092280" y="2924944"/>
            <a:ext cx="504056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6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9" y="1772816"/>
            <a:ext cx="792088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 flipH="1">
            <a:off x="5868144" y="1556792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6084168" y="5013176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6588224" y="5013176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4716016" y="1268760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6660232" y="3068960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800" dirty="0" smtClean="0"/>
              <a:t>شكل يمثل</a:t>
            </a:r>
            <a:r>
              <a:rPr lang="ar-SA" sz="4800" dirty="0" smtClean="0"/>
              <a:t> تشكيل</a:t>
            </a:r>
            <a:r>
              <a:rPr lang="ar-IQ" sz="4800" dirty="0" smtClean="0"/>
              <a:t>ة</a:t>
            </a:r>
            <a:r>
              <a:rPr lang="ar-SA" sz="4800" dirty="0" smtClean="0"/>
              <a:t> استقبال الارسال الثلاثية المعد في مركز رقم </a:t>
            </a:r>
            <a:r>
              <a:rPr lang="ar-IQ" sz="4800" dirty="0" smtClean="0"/>
              <a:t>(6) مع </a:t>
            </a:r>
            <a:r>
              <a:rPr lang="ar-SA" sz="4800" dirty="0" smtClean="0"/>
              <a:t>عدم مشاركة اللاعب المتواجد في مركز رقم </a:t>
            </a:r>
            <a:r>
              <a:rPr lang="ar-IQ" sz="4800" dirty="0" smtClean="0"/>
              <a:t>(2</a:t>
            </a:r>
            <a:r>
              <a:rPr lang="ar-SA" sz="4800" dirty="0" smtClean="0"/>
              <a:t>)</a:t>
            </a:r>
            <a:r>
              <a:rPr lang="ar-IQ" sz="4800" dirty="0" smtClean="0"/>
              <a:t> </a:t>
            </a:r>
            <a:r>
              <a:rPr lang="ar-SA" sz="4800" dirty="0" smtClean="0"/>
              <a:t>ف</a:t>
            </a:r>
            <a:r>
              <a:rPr lang="ar-IQ" sz="4800" dirty="0" smtClean="0"/>
              <a:t>ي عملية</a:t>
            </a:r>
            <a:r>
              <a:rPr lang="ar-SA" sz="4800" dirty="0" smtClean="0"/>
              <a:t> استقبال الارسال مع</a:t>
            </a:r>
            <a:r>
              <a:rPr lang="ar-IQ" sz="4800" dirty="0" smtClean="0"/>
              <a:t> تغطية اللاعب السوبر المتواجد في مركز (5) خلف اللاعب المتواجد في مركز(4) </a:t>
            </a:r>
            <a:r>
              <a:rPr lang="ar-SA" sz="4800" dirty="0" smtClean="0"/>
              <a:t>فهنا يكون قوس استقبال الارسال يتكون من اللاعبين</a:t>
            </a:r>
            <a:r>
              <a:rPr lang="ar-AE" sz="4800" dirty="0" smtClean="0"/>
              <a:t> المتواجدين في مراكز</a:t>
            </a:r>
            <a:r>
              <a:rPr lang="ar-IQ" sz="4800" dirty="0" smtClean="0"/>
              <a:t> </a:t>
            </a:r>
            <a:r>
              <a:rPr lang="ar-SA" sz="4800" dirty="0" smtClean="0"/>
              <a:t>( </a:t>
            </a:r>
            <a:r>
              <a:rPr lang="ar-IQ" sz="4800" dirty="0" smtClean="0"/>
              <a:t>1</a:t>
            </a:r>
            <a:r>
              <a:rPr lang="ar-SA" sz="4800" dirty="0" smtClean="0"/>
              <a:t>- </a:t>
            </a:r>
            <a:r>
              <a:rPr lang="ar-IQ" sz="4800" dirty="0" smtClean="0"/>
              <a:t>3</a:t>
            </a:r>
            <a:r>
              <a:rPr lang="ar-SA" sz="4800" dirty="0" smtClean="0"/>
              <a:t> -</a:t>
            </a:r>
            <a:r>
              <a:rPr lang="ar-IQ" sz="4800" dirty="0" smtClean="0"/>
              <a:t>4 </a:t>
            </a:r>
            <a:r>
              <a:rPr lang="ar-SA" sz="4800" dirty="0" smtClean="0"/>
              <a:t>)</a:t>
            </a:r>
            <a:r>
              <a:rPr lang="ar-IQ" sz="48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7164288" y="2924944"/>
            <a:ext cx="504056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6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9" y="1772816"/>
            <a:ext cx="792088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 flipH="1">
            <a:off x="7740352" y="3140968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4716016" y="5085184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6012160" y="4869160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5940152" y="1484784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6660232" y="3068960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800" dirty="0" smtClean="0"/>
              <a:t>شكل يمثل</a:t>
            </a:r>
            <a:r>
              <a:rPr lang="ar-SA" sz="4800" dirty="0" smtClean="0"/>
              <a:t> تشكيل</a:t>
            </a:r>
            <a:r>
              <a:rPr lang="ar-IQ" sz="4800" dirty="0" smtClean="0"/>
              <a:t>ة</a:t>
            </a:r>
            <a:r>
              <a:rPr lang="ar-SA" sz="4800" dirty="0" smtClean="0"/>
              <a:t> استقبال الارسال الثلاثية المعد في مركز رقم </a:t>
            </a:r>
            <a:r>
              <a:rPr lang="ar-IQ" sz="4800" dirty="0" smtClean="0"/>
              <a:t>(6) مع </a:t>
            </a:r>
            <a:r>
              <a:rPr lang="ar-SA" sz="4800" dirty="0" smtClean="0"/>
              <a:t>عدم مشاركة اللاعب المتواجد في مركز رقم </a:t>
            </a:r>
            <a:r>
              <a:rPr lang="ar-IQ" sz="4800" dirty="0" smtClean="0"/>
              <a:t>(4</a:t>
            </a:r>
            <a:r>
              <a:rPr lang="ar-SA" sz="4800" dirty="0" smtClean="0"/>
              <a:t>)</a:t>
            </a:r>
            <a:r>
              <a:rPr lang="ar-IQ" sz="4800" dirty="0" smtClean="0"/>
              <a:t> </a:t>
            </a:r>
            <a:r>
              <a:rPr lang="ar-SA" sz="4800" dirty="0" smtClean="0"/>
              <a:t>ف</a:t>
            </a:r>
            <a:r>
              <a:rPr lang="ar-IQ" sz="4800" dirty="0" smtClean="0"/>
              <a:t>ي عملية</a:t>
            </a:r>
            <a:r>
              <a:rPr lang="ar-SA" sz="4800" dirty="0" smtClean="0"/>
              <a:t> استقبال الارسال مع</a:t>
            </a:r>
            <a:r>
              <a:rPr lang="ar-IQ" sz="4800" dirty="0" smtClean="0"/>
              <a:t> تغطية اللاعب السوبر المتواجد في مركز (1) خلف اللاعب المتواجد في مركز(6) </a:t>
            </a:r>
            <a:r>
              <a:rPr lang="ar-SA" sz="4800" dirty="0" smtClean="0"/>
              <a:t>فهنا يكون قوس استقبال الارسال يتكون من اللاعبين</a:t>
            </a:r>
            <a:r>
              <a:rPr lang="ar-IQ" sz="4800" dirty="0" smtClean="0"/>
              <a:t> </a:t>
            </a:r>
            <a:r>
              <a:rPr lang="ar-AE" sz="4800" dirty="0" smtClean="0"/>
              <a:t>المتواجدين في مراكز</a:t>
            </a:r>
            <a:r>
              <a:rPr lang="ar-SA" sz="4800" dirty="0" err="1" smtClean="0"/>
              <a:t>(</a:t>
            </a:r>
            <a:r>
              <a:rPr lang="ar-SA" sz="4800" dirty="0" smtClean="0"/>
              <a:t> </a:t>
            </a:r>
            <a:r>
              <a:rPr lang="ar-IQ" sz="4800" dirty="0" smtClean="0"/>
              <a:t>2</a:t>
            </a:r>
            <a:r>
              <a:rPr lang="ar-SA" sz="4800" dirty="0" smtClean="0"/>
              <a:t>- </a:t>
            </a:r>
            <a:r>
              <a:rPr lang="ar-IQ" sz="4800" dirty="0" smtClean="0"/>
              <a:t>3</a:t>
            </a:r>
            <a:r>
              <a:rPr lang="ar-SA" sz="4800" dirty="0" smtClean="0"/>
              <a:t> -</a:t>
            </a:r>
            <a:r>
              <a:rPr lang="ar-IQ" sz="4800" dirty="0" smtClean="0"/>
              <a:t>5</a:t>
            </a:r>
            <a:r>
              <a:rPr lang="ar-SA" sz="4800" dirty="0" smtClean="0"/>
              <a:t>)</a:t>
            </a:r>
            <a:r>
              <a:rPr lang="ar-IQ" sz="48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7164288" y="2924944"/>
            <a:ext cx="504056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6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9" y="1772816"/>
            <a:ext cx="792088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 flipH="1">
            <a:off x="6012160" y="1484784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6012160" y="5013176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7812360" y="2996952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4716016" y="1268760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6660232" y="3068960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800" dirty="0" smtClean="0"/>
              <a:t>شكل يمثل</a:t>
            </a:r>
            <a:r>
              <a:rPr lang="ar-SA" sz="4800" dirty="0" smtClean="0"/>
              <a:t> تشكيل</a:t>
            </a:r>
            <a:r>
              <a:rPr lang="ar-IQ" sz="4800" dirty="0" smtClean="0"/>
              <a:t>ة</a:t>
            </a:r>
            <a:r>
              <a:rPr lang="ar-SA" sz="4800" dirty="0" smtClean="0"/>
              <a:t> استقبال الارسال الثلاثية المعد في مركز رقم </a:t>
            </a:r>
            <a:r>
              <a:rPr lang="ar-IQ" sz="4800" dirty="0" smtClean="0"/>
              <a:t>(6) مع </a:t>
            </a:r>
            <a:r>
              <a:rPr lang="ar-SA" sz="4800" dirty="0" smtClean="0"/>
              <a:t>عدم مشاركة اللاعب المتواجد في مركز رقم </a:t>
            </a:r>
            <a:r>
              <a:rPr lang="ar-IQ" sz="4800" dirty="0" smtClean="0"/>
              <a:t>(2</a:t>
            </a:r>
            <a:r>
              <a:rPr lang="ar-SA" sz="4800" dirty="0" smtClean="0"/>
              <a:t>)</a:t>
            </a:r>
            <a:r>
              <a:rPr lang="ar-IQ" sz="4800" dirty="0" smtClean="0"/>
              <a:t> </a:t>
            </a:r>
            <a:r>
              <a:rPr lang="ar-SA" sz="4800" dirty="0" smtClean="0"/>
              <a:t>ف</a:t>
            </a:r>
            <a:r>
              <a:rPr lang="ar-IQ" sz="4800" dirty="0" smtClean="0"/>
              <a:t>ي عملية</a:t>
            </a:r>
            <a:r>
              <a:rPr lang="ar-SA" sz="4800" dirty="0" smtClean="0"/>
              <a:t> استقبال الارسال مع</a:t>
            </a:r>
            <a:r>
              <a:rPr lang="ar-IQ" sz="4800" dirty="0" smtClean="0"/>
              <a:t> تغطية اللاعب السوبر المتواجد في مركز (5) خلف اللاعب المتواجد في مركز(6) </a:t>
            </a:r>
            <a:r>
              <a:rPr lang="ar-SA" sz="4800" dirty="0" smtClean="0"/>
              <a:t>فهنا يكون قوس استقبال الارسال يتكون من اللاعبين</a:t>
            </a:r>
            <a:r>
              <a:rPr lang="ar-IQ" sz="4800" dirty="0" smtClean="0"/>
              <a:t> </a:t>
            </a:r>
            <a:r>
              <a:rPr lang="ar-AE" sz="4800" dirty="0" smtClean="0"/>
              <a:t>المتواجدين في مراكز</a:t>
            </a:r>
            <a:r>
              <a:rPr lang="ar-SA" sz="4800" dirty="0" err="1" smtClean="0"/>
              <a:t>(</a:t>
            </a:r>
            <a:r>
              <a:rPr lang="ar-SA" sz="4800" dirty="0" smtClean="0"/>
              <a:t> </a:t>
            </a:r>
            <a:r>
              <a:rPr lang="ar-IQ" sz="4800" dirty="0" smtClean="0"/>
              <a:t>1</a:t>
            </a:r>
            <a:r>
              <a:rPr lang="ar-SA" sz="4800" dirty="0" smtClean="0"/>
              <a:t>- </a:t>
            </a:r>
            <a:r>
              <a:rPr lang="ar-IQ" sz="4800" dirty="0" smtClean="0"/>
              <a:t>3</a:t>
            </a:r>
            <a:r>
              <a:rPr lang="ar-SA" sz="4800" dirty="0" smtClean="0"/>
              <a:t> -</a:t>
            </a:r>
            <a:r>
              <a:rPr lang="ar-IQ" sz="4800" dirty="0" smtClean="0"/>
              <a:t>4</a:t>
            </a:r>
            <a:r>
              <a:rPr lang="ar-SA" sz="4800" dirty="0" smtClean="0"/>
              <a:t>)</a:t>
            </a:r>
            <a:r>
              <a:rPr lang="ar-IQ" sz="48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5148064" y="2924944"/>
            <a:ext cx="504056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6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9" y="1772816"/>
            <a:ext cx="792088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 flipH="1">
            <a:off x="6660232" y="3068960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4716016" y="5085184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6012160" y="4869160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5940152" y="1484784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4644008" y="3068960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629F-A6A0-42E2-9904-851A0B46BBDB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27585" y="1107228"/>
            <a:ext cx="748883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wrap="square" anchor="ctr">
            <a:spAutoFit/>
          </a:bodyPr>
          <a:lstStyle/>
          <a:p>
            <a:pPr algn="ctr" rtl="1" eaLnBrk="0" hangingPunct="0">
              <a:tabLst>
                <a:tab pos="571500" algn="ctr"/>
                <a:tab pos="2122488" algn="l"/>
              </a:tabLst>
            </a:pPr>
            <a:r>
              <a:rPr lang="ar-IQ" sz="6000" b="1" dirty="0">
                <a:solidFill>
                  <a:srgbClr val="000000"/>
                </a:solidFill>
                <a:latin typeface="Simplified Arabic" pitchFamily="18" charset="-78"/>
                <a:cs typeface="PT Bold Heading" pitchFamily="2" charset="-78"/>
              </a:rPr>
              <a:t>انتهت المحاضرة</a:t>
            </a:r>
            <a:endParaRPr lang="ar-AE" sz="6000" b="1" dirty="0">
              <a:solidFill>
                <a:srgbClr val="000000"/>
              </a:solidFill>
              <a:latin typeface="Simplified Arabic" pitchFamily="18" charset="-78"/>
              <a:cs typeface="PT Bold Heading" pitchFamily="2" charset="-78"/>
            </a:endParaRPr>
          </a:p>
          <a:p>
            <a:pPr algn="ctr" rtl="1" eaLnBrk="0" hangingPunct="0">
              <a:tabLst>
                <a:tab pos="571500" algn="ctr"/>
                <a:tab pos="2122488" algn="l"/>
              </a:tabLst>
            </a:pPr>
            <a:r>
              <a:rPr lang="ar-IQ" sz="6000" b="1" dirty="0">
                <a:solidFill>
                  <a:srgbClr val="000000"/>
                </a:solidFill>
                <a:latin typeface="Simplified Arabic" pitchFamily="18" charset="-78"/>
                <a:cs typeface="PT Bold Heading" pitchFamily="2" charset="-78"/>
              </a:rPr>
              <a:t> شكرا لحسن الاصغاء</a:t>
            </a:r>
          </a:p>
        </p:txBody>
      </p:sp>
      <p:pic>
        <p:nvPicPr>
          <p:cNvPr id="8" name="صورة 7" descr="F:\الغروب\اخلاص\اطارات\4pSX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429000"/>
            <a:ext cx="835292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5400" dirty="0" smtClean="0"/>
              <a:t>شكل يمثل</a:t>
            </a:r>
            <a:r>
              <a:rPr lang="ar-SA" sz="5400" dirty="0" smtClean="0"/>
              <a:t> تشكيل</a:t>
            </a:r>
            <a:r>
              <a:rPr lang="ar-IQ" sz="5400" dirty="0" smtClean="0"/>
              <a:t>ة</a:t>
            </a:r>
            <a:r>
              <a:rPr lang="ar-SA" sz="5400" dirty="0" smtClean="0"/>
              <a:t> استقبال الارسال الثلاثية المعد في مركز رقم </a:t>
            </a:r>
            <a:r>
              <a:rPr lang="ar-IQ" sz="5400" dirty="0" smtClean="0"/>
              <a:t>(6) مع </a:t>
            </a:r>
            <a:r>
              <a:rPr lang="ar-SA" sz="5400" dirty="0" smtClean="0"/>
              <a:t>عدم مشاركة اللاعب المتواجد في مركز رقم </a:t>
            </a:r>
            <a:r>
              <a:rPr lang="ar-IQ" sz="5400" dirty="0" smtClean="0"/>
              <a:t>(4</a:t>
            </a:r>
            <a:r>
              <a:rPr lang="ar-SA" sz="5400" dirty="0" smtClean="0"/>
              <a:t>)</a:t>
            </a:r>
            <a:r>
              <a:rPr lang="ar-IQ" sz="5400" dirty="0" smtClean="0"/>
              <a:t> و (3)</a:t>
            </a:r>
            <a:r>
              <a:rPr lang="ar-SA" sz="5400" dirty="0" smtClean="0"/>
              <a:t> ف</a:t>
            </a:r>
            <a:r>
              <a:rPr lang="ar-IQ" sz="5400" dirty="0" smtClean="0"/>
              <a:t>ي عملية</a:t>
            </a:r>
            <a:r>
              <a:rPr lang="ar-SA" sz="5400" dirty="0" smtClean="0"/>
              <a:t> استقبال الارسال</a:t>
            </a:r>
            <a:r>
              <a:rPr lang="ar-IQ" sz="5400" dirty="0" smtClean="0"/>
              <a:t> </a:t>
            </a:r>
            <a:r>
              <a:rPr lang="ar-SA" sz="5400" dirty="0" smtClean="0"/>
              <a:t>فهنا يكون قوس استقبال الارسال يتكون من اللاعبين</a:t>
            </a:r>
            <a:r>
              <a:rPr lang="ar-IQ" sz="5400" dirty="0" smtClean="0"/>
              <a:t> </a:t>
            </a:r>
            <a:r>
              <a:rPr lang="ar-AE" sz="5400" dirty="0" smtClean="0"/>
              <a:t>المتواجدين في مراكز</a:t>
            </a:r>
            <a:r>
              <a:rPr lang="ar-SA" sz="5400" dirty="0" err="1" smtClean="0"/>
              <a:t>(</a:t>
            </a:r>
            <a:r>
              <a:rPr lang="ar-SA" sz="5400" dirty="0" smtClean="0"/>
              <a:t> </a:t>
            </a:r>
            <a:r>
              <a:rPr lang="ar-IQ" sz="5400" dirty="0" smtClean="0"/>
              <a:t>2</a:t>
            </a:r>
            <a:r>
              <a:rPr lang="ar-SA" sz="5400" dirty="0" smtClean="0"/>
              <a:t>- </a:t>
            </a:r>
            <a:r>
              <a:rPr lang="ar-IQ" sz="5400" dirty="0" smtClean="0"/>
              <a:t>1</a:t>
            </a:r>
            <a:r>
              <a:rPr lang="ar-SA" sz="5400" dirty="0" smtClean="0"/>
              <a:t> -</a:t>
            </a:r>
            <a:r>
              <a:rPr lang="ar-IQ" sz="5400" dirty="0" smtClean="0"/>
              <a:t>5 </a:t>
            </a:r>
            <a:r>
              <a:rPr lang="ar-SA" sz="5400" dirty="0" smtClean="0"/>
              <a:t> )</a:t>
            </a:r>
            <a:r>
              <a:rPr lang="ar-IQ" sz="54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5148064" y="2924944"/>
            <a:ext cx="504056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6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9" y="1772816"/>
            <a:ext cx="792088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 flipH="1">
            <a:off x="5796136" y="1628800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5868144" y="4941168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6732240" y="3068960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4644008" y="1340768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4644008" y="3068960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5400" dirty="0" smtClean="0"/>
              <a:t>شكل يمثل</a:t>
            </a:r>
            <a:r>
              <a:rPr lang="ar-SA" sz="5400" dirty="0" smtClean="0"/>
              <a:t> تشكيل</a:t>
            </a:r>
            <a:r>
              <a:rPr lang="ar-IQ" sz="5400" dirty="0" smtClean="0"/>
              <a:t>ة</a:t>
            </a:r>
            <a:r>
              <a:rPr lang="ar-SA" sz="5400" dirty="0" smtClean="0"/>
              <a:t> استقبال الارسال الثلاثية المعد في مركز رقم </a:t>
            </a:r>
            <a:r>
              <a:rPr lang="ar-IQ" sz="5400" dirty="0" smtClean="0"/>
              <a:t>(6) مع </a:t>
            </a:r>
            <a:r>
              <a:rPr lang="ar-SA" sz="5400" dirty="0" smtClean="0"/>
              <a:t>عدم مشاركة اللاعب المتواجد في مركز رقم </a:t>
            </a:r>
            <a:r>
              <a:rPr lang="ar-IQ" sz="5400" dirty="0" smtClean="0"/>
              <a:t>(3</a:t>
            </a:r>
            <a:r>
              <a:rPr lang="ar-SA" sz="5400" dirty="0" smtClean="0"/>
              <a:t>)</a:t>
            </a:r>
            <a:r>
              <a:rPr lang="ar-IQ" sz="5400" dirty="0" smtClean="0"/>
              <a:t> و (2)</a:t>
            </a:r>
            <a:r>
              <a:rPr lang="ar-SA" sz="5400" dirty="0" smtClean="0"/>
              <a:t> ف</a:t>
            </a:r>
            <a:r>
              <a:rPr lang="ar-IQ" sz="5400" dirty="0" smtClean="0"/>
              <a:t>ي عملية</a:t>
            </a:r>
            <a:r>
              <a:rPr lang="ar-SA" sz="5400" dirty="0" smtClean="0"/>
              <a:t> استقبال الارسال</a:t>
            </a:r>
            <a:r>
              <a:rPr lang="ar-IQ" sz="5400" dirty="0" smtClean="0"/>
              <a:t> </a:t>
            </a:r>
            <a:r>
              <a:rPr lang="ar-SA" sz="5400" dirty="0" smtClean="0"/>
              <a:t>فهنا يكون قوس استقبال الارسال يتكون من اللاعبين</a:t>
            </a:r>
            <a:r>
              <a:rPr lang="ar-AE" sz="5400" dirty="0" smtClean="0"/>
              <a:t> المتواجدين في مراكز</a:t>
            </a:r>
            <a:r>
              <a:rPr lang="ar-IQ" sz="5400" dirty="0" smtClean="0"/>
              <a:t> </a:t>
            </a:r>
            <a:r>
              <a:rPr lang="ar-SA" sz="5400" dirty="0" smtClean="0"/>
              <a:t>( </a:t>
            </a:r>
            <a:r>
              <a:rPr lang="ar-IQ" sz="5400" dirty="0" smtClean="0"/>
              <a:t>1</a:t>
            </a:r>
            <a:r>
              <a:rPr lang="ar-SA" sz="5400" dirty="0" smtClean="0"/>
              <a:t>- </a:t>
            </a:r>
            <a:r>
              <a:rPr lang="ar-IQ" sz="5400" dirty="0" smtClean="0"/>
              <a:t>5</a:t>
            </a:r>
            <a:r>
              <a:rPr lang="ar-SA" sz="5400" dirty="0" smtClean="0"/>
              <a:t> -</a:t>
            </a:r>
            <a:r>
              <a:rPr lang="ar-IQ" sz="5400" dirty="0" smtClean="0"/>
              <a:t>4 </a:t>
            </a:r>
            <a:r>
              <a:rPr lang="ar-SA" sz="5400" dirty="0" smtClean="0"/>
              <a:t>)</a:t>
            </a:r>
            <a:r>
              <a:rPr lang="ar-IQ" sz="54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7308304" y="2924944"/>
            <a:ext cx="504056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6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9" y="1772816"/>
            <a:ext cx="792088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 flipH="1">
            <a:off x="5940152" y="1484784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4716016" y="5085184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6012160" y="4869160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4716016" y="1196752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6804248" y="3068960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5400" dirty="0" smtClean="0"/>
              <a:t>شكل يمثل</a:t>
            </a:r>
            <a:r>
              <a:rPr lang="ar-SA" sz="5400" dirty="0" smtClean="0"/>
              <a:t> تشكيل</a:t>
            </a:r>
            <a:r>
              <a:rPr lang="ar-IQ" sz="5400" dirty="0" smtClean="0"/>
              <a:t>ة</a:t>
            </a:r>
            <a:r>
              <a:rPr lang="ar-SA" sz="5400" dirty="0" smtClean="0"/>
              <a:t> استقبال الارسال الثلاثية المعد في مركز رقم </a:t>
            </a:r>
            <a:r>
              <a:rPr lang="ar-IQ" sz="5400" dirty="0" smtClean="0"/>
              <a:t>(6) مع </a:t>
            </a:r>
            <a:r>
              <a:rPr lang="ar-SA" sz="5400" dirty="0" smtClean="0"/>
              <a:t>عدم مشاركة اللاعب المتواجد في مركز رقم </a:t>
            </a:r>
            <a:r>
              <a:rPr lang="ar-IQ" sz="5400" dirty="0" smtClean="0"/>
              <a:t>(4</a:t>
            </a:r>
            <a:r>
              <a:rPr lang="ar-SA" sz="5400" dirty="0" smtClean="0"/>
              <a:t>)</a:t>
            </a:r>
            <a:r>
              <a:rPr lang="ar-IQ" sz="5400" dirty="0" smtClean="0"/>
              <a:t> و (2)</a:t>
            </a:r>
            <a:r>
              <a:rPr lang="ar-SA" sz="5400" dirty="0" smtClean="0"/>
              <a:t> ف</a:t>
            </a:r>
            <a:r>
              <a:rPr lang="ar-IQ" sz="5400" dirty="0" smtClean="0"/>
              <a:t>ي عملية</a:t>
            </a:r>
            <a:r>
              <a:rPr lang="ar-SA" sz="5400" dirty="0" smtClean="0"/>
              <a:t> استقبال الارسال</a:t>
            </a:r>
            <a:r>
              <a:rPr lang="ar-IQ" sz="5400" dirty="0" smtClean="0"/>
              <a:t> </a:t>
            </a:r>
            <a:r>
              <a:rPr lang="ar-SA" sz="5400" dirty="0" smtClean="0"/>
              <a:t>فهنا يكون قوس استقبال الارسال يتكون من اللاعبين</a:t>
            </a:r>
            <a:r>
              <a:rPr lang="ar-IQ" sz="5400" dirty="0" smtClean="0"/>
              <a:t> </a:t>
            </a:r>
            <a:r>
              <a:rPr lang="ar-AE" sz="5400" dirty="0" smtClean="0"/>
              <a:t>المتواجدين في مراكز</a:t>
            </a:r>
            <a:r>
              <a:rPr lang="ar-SA" sz="5400" dirty="0" err="1" smtClean="0"/>
              <a:t>(</a:t>
            </a:r>
            <a:r>
              <a:rPr lang="ar-SA" sz="5400" dirty="0" smtClean="0"/>
              <a:t> </a:t>
            </a:r>
            <a:r>
              <a:rPr lang="ar-IQ" sz="5400" dirty="0" smtClean="0"/>
              <a:t>1</a:t>
            </a:r>
            <a:r>
              <a:rPr lang="ar-SA" sz="5400" dirty="0" smtClean="0"/>
              <a:t>- </a:t>
            </a:r>
            <a:r>
              <a:rPr lang="ar-IQ" sz="5400" dirty="0" smtClean="0"/>
              <a:t>3</a:t>
            </a:r>
            <a:r>
              <a:rPr lang="ar-SA" sz="5400" dirty="0" smtClean="0"/>
              <a:t> -</a:t>
            </a:r>
            <a:r>
              <a:rPr lang="ar-IQ" sz="5400" dirty="0" smtClean="0"/>
              <a:t>5 </a:t>
            </a:r>
            <a:r>
              <a:rPr lang="ar-SA" sz="5400" dirty="0" smtClean="0"/>
              <a:t>)</a:t>
            </a:r>
            <a:r>
              <a:rPr lang="ar-IQ" sz="54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5148064" y="2924944"/>
            <a:ext cx="504056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6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9" y="1772816"/>
            <a:ext cx="792088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 flipH="1">
            <a:off x="6660232" y="3068960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6012160" y="4941168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6588224" y="4941168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5940152" y="1484784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4644008" y="3068960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800" dirty="0" smtClean="0"/>
              <a:t>شكل يمثل</a:t>
            </a:r>
            <a:r>
              <a:rPr lang="ar-SA" sz="4800" dirty="0" smtClean="0"/>
              <a:t> تشكيل</a:t>
            </a:r>
            <a:r>
              <a:rPr lang="ar-IQ" sz="4800" dirty="0" smtClean="0"/>
              <a:t>ة</a:t>
            </a:r>
            <a:r>
              <a:rPr lang="ar-SA" sz="4800" dirty="0" smtClean="0"/>
              <a:t> استقبال الارسال الثلاثية المعد في مركز رقم </a:t>
            </a:r>
            <a:r>
              <a:rPr lang="ar-IQ" sz="4800" dirty="0" smtClean="0"/>
              <a:t>(6) مع </a:t>
            </a:r>
            <a:r>
              <a:rPr lang="ar-SA" sz="4800" dirty="0" smtClean="0"/>
              <a:t>عدم مشاركة اللاعب المتواجد في مركز رقم </a:t>
            </a:r>
            <a:r>
              <a:rPr lang="ar-IQ" sz="4800" dirty="0" smtClean="0"/>
              <a:t>(3</a:t>
            </a:r>
            <a:r>
              <a:rPr lang="ar-SA" sz="4800" dirty="0" smtClean="0"/>
              <a:t>)</a:t>
            </a:r>
            <a:r>
              <a:rPr lang="ar-IQ" sz="4800" dirty="0" smtClean="0"/>
              <a:t> </a:t>
            </a:r>
            <a:r>
              <a:rPr lang="ar-SA" sz="4800" dirty="0" smtClean="0"/>
              <a:t>ف</a:t>
            </a:r>
            <a:r>
              <a:rPr lang="ar-IQ" sz="4800" dirty="0" smtClean="0"/>
              <a:t>ي عملية</a:t>
            </a:r>
            <a:r>
              <a:rPr lang="ar-SA" sz="4800" dirty="0" smtClean="0"/>
              <a:t> استقبال الارسال مع</a:t>
            </a:r>
            <a:r>
              <a:rPr lang="ar-IQ" sz="4800" dirty="0" smtClean="0"/>
              <a:t> تغطية اللاعب السوبر المتواجد في مركز (5) خلف اللاعب المتواجد في مركز(4) </a:t>
            </a:r>
            <a:r>
              <a:rPr lang="ar-SA" sz="4800" dirty="0" smtClean="0"/>
              <a:t>فهنا يكون قوس استقبال الارسال يتكون من اللاعبين</a:t>
            </a:r>
            <a:r>
              <a:rPr lang="ar-IQ" sz="4800" dirty="0" smtClean="0"/>
              <a:t> </a:t>
            </a:r>
            <a:r>
              <a:rPr lang="ar-AE" sz="4800" dirty="0" smtClean="0"/>
              <a:t>المتواجدين في مراكز</a:t>
            </a:r>
            <a:r>
              <a:rPr lang="ar-SA" sz="4800" dirty="0" err="1" smtClean="0"/>
              <a:t>(</a:t>
            </a:r>
            <a:r>
              <a:rPr lang="ar-SA" sz="4800" dirty="0" smtClean="0"/>
              <a:t> </a:t>
            </a:r>
            <a:r>
              <a:rPr lang="ar-IQ" sz="4800" dirty="0" smtClean="0"/>
              <a:t>2</a:t>
            </a:r>
            <a:r>
              <a:rPr lang="ar-SA" sz="4800" dirty="0" smtClean="0"/>
              <a:t>- </a:t>
            </a:r>
            <a:r>
              <a:rPr lang="ar-IQ" sz="4800" dirty="0" smtClean="0"/>
              <a:t>1</a:t>
            </a:r>
            <a:r>
              <a:rPr lang="ar-SA" sz="4800" dirty="0" smtClean="0"/>
              <a:t> -</a:t>
            </a:r>
            <a:r>
              <a:rPr lang="ar-IQ" sz="4800" dirty="0" smtClean="0"/>
              <a:t>4 </a:t>
            </a:r>
            <a:r>
              <a:rPr lang="ar-SA" sz="4800" dirty="0" smtClean="0"/>
              <a:t>)</a:t>
            </a:r>
            <a:r>
              <a:rPr lang="ar-IQ" sz="48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1275</TotalTime>
  <Words>1304</Words>
  <Application>Microsoft Office PowerPoint</Application>
  <PresentationFormat>عرض على الشاشة (3:4)‏</PresentationFormat>
  <Paragraphs>167</Paragraphs>
  <Slides>20</Slides>
  <Notes>10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1" baseType="lpstr">
      <vt:lpstr>Office Theme</vt:lpstr>
      <vt:lpstr>وزارة التعليم العالي والبحث العلمي  جامعة البصرة  كلية التربية البدنية وعلوم الرياضة  فرع العلوم النظرية 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futer house 2013</dc:creator>
  <cp:lastModifiedBy>Khalifa</cp:lastModifiedBy>
  <cp:revision>117</cp:revision>
  <dcterms:created xsi:type="dcterms:W3CDTF">2021-06-01T15:27:34Z</dcterms:created>
  <dcterms:modified xsi:type="dcterms:W3CDTF">2023-11-06T19:11:21Z</dcterms:modified>
</cp:coreProperties>
</file>